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10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7F42-668D-4AFC-B4FE-F936181A9FFB}" type="datetimeFigureOut">
              <a:rPr lang="es-AR" smtClean="0"/>
              <a:pPr/>
              <a:t>12/4/2023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71B8D-EA14-4503-8803-0F7DBA6416D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80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71B8D-EA14-4503-8803-0F7DBA6416DB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451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E51402-2582-9BBD-1E53-C22232697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DF387F1-F5D4-57B9-4791-BFB530CEB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100B50-5C91-2E29-646D-AEB58276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B783-79AC-4986-8262-2DD511AEFFB9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35C0AB-DB35-B613-CAAF-6139683D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47881B-E281-DE71-10E5-F4A0D57D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262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BCE2FB-48A2-F758-2555-6B769B00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AB76AB6-B3F5-150D-65C4-F88D70306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40FD5D-E640-3896-1005-42770693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0D88-4DFA-4C12-B7E0-1D3E31D4ECB7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D6AB1F-42CD-FF18-C6B1-043E5212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99C6A1-3CE2-21A9-A585-2068F130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378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1941D7B-EADE-47B6-F5AA-8BE3B9A37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0B93169-D2CD-0AB6-19D4-D62011B20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C3BF74-47C7-2E87-C0D9-61E5BE85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EA72-9B74-408B-9EBA-B30496CF9B08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61B2F1-67BA-B3AC-28E2-6138B6D7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83F9236-44CB-10CF-5A04-4F29140E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78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419DDB-7BEC-0A57-5674-4D9D4B42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C1A2B6-94E0-F7ED-1A15-B8E3D0BD7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79D802-7035-8E6D-D50E-40D58FAC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4ED2-5331-4E00-867D-ACC644059780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BDB99D9-3187-51D2-7FDA-752E3179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FDA93E8-A78F-E6B6-13AF-8A1D06B3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581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E5C82F-E471-D959-481B-BAA08BFB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F2B384D-2704-3B80-FEC0-476F1238C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CA38CB9-9778-5739-9F0E-FD830ADF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8AE0-DBC0-4556-BD0F-0B5A6A6574C9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F20957-BCF7-3A66-0844-29DCFCB8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8B3688-A267-9E5F-73F3-6AC1380E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761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147256-E517-F7E7-5848-C02F435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ADD958-F114-109D-BA33-ADBE20663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F74925B-550D-33A6-B54A-5A0EA4187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AF4AAC-5A71-F15D-3FC6-89DBBB91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1409-0E26-4670-ABAE-260D31B21168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C577C4-5AEF-00DA-3503-C36B1140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3286FD-BEEF-EC19-BF57-CBE0B3E0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366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6AC9E-20A4-2643-A49A-20B05CD3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56A45BA-6F14-D3D3-4854-42BF35C4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42C4985-98DE-764F-D79B-79B580697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CEC7EA3-6062-C0E5-CFEF-1153385A4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AC64F29-0C1A-028B-D1E7-543CE493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7D52B4D-8B81-3B5F-E425-2CACDA55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6E65-837A-4B70-AF87-8233F6CDD707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88797FA-5FFC-7ED3-206E-0548DC29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00B39E4-8597-C011-EC74-AFF05785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251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EE852E-B9A0-1BC0-7A7D-C45D67AE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23B347B-9F5B-243A-E7DC-F03907DD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A1AB-A92C-4E78-A1C3-CB731D935CF1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3C895FA-6ABD-5B65-FF90-A9450FCE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A69E906-11D2-E8B9-7B79-D0CE7CC9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414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266B4BC-F008-CBE5-1BEC-BDB8753C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3602-478C-45EE-9925-50BE1A50AA0B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6782BA4-A273-6DD9-4C35-2C9EF3A2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332B7CB-4834-2FF5-DCD2-534CA960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670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ED304B-DCC7-95DC-E7C7-13FF1AC9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DC3B35E-39DB-5474-8C7B-7D4682890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C20725A-819B-2FF9-72D1-BA670F87C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081D79-4917-8EEB-2BBA-9FACEF69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EE2-A91B-4CE7-9C82-F68073AB87B4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C40BC14-507F-E8A3-7229-A08C8097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4794E5B-973D-1666-2CAA-A75C18C4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422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B24581-D701-C658-E51C-C5A44E99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B4789C1-2F7F-6459-3A30-BD50E9CA5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FA7ED23-1032-E739-97F9-66DC90B39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F158356-0EFE-F289-2658-D82D62CD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ED98-3906-40AE-B993-7C64B12251EB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680473F-188C-2CE9-B35C-5356AD48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E0A753-D1DA-C500-40E5-2EC3BAFA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932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EAAE0CD-C7CD-4798-F976-65438082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1ED7A4-53F8-6FA6-D197-FB47E35A9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20B94F-67DF-5C69-CC8A-BD002AAC4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6BEC-B3F2-4C24-A493-F30841AEBF97}" type="datetime1">
              <a:rPr lang="es-AR" smtClean="0"/>
              <a:pPr/>
              <a:t>12/4/2023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F304F62-B289-08A0-ACBA-B78F3AA42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7142F3D-46FA-DCE3-B403-33933CE93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22AA-4061-44AD-9E41-B5B968D1B3E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949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F5A9AE0-4A07-4B4E-6765-746960792AA7}"/>
              </a:ext>
            </a:extLst>
          </p:cNvPr>
          <p:cNvSpPr txBox="1"/>
          <p:nvPr/>
        </p:nvSpPr>
        <p:spPr>
          <a:xfrm>
            <a:off x="207818" y="2618509"/>
            <a:ext cx="596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102E55"/>
                </a:solidFill>
              </a:rPr>
              <a:t>TÍTULO </a:t>
            </a:r>
            <a:r>
              <a:rPr lang="es-AR" sz="3200" b="1" dirty="0" smtClean="0">
                <a:solidFill>
                  <a:srgbClr val="102E55"/>
                </a:solidFill>
              </a:rPr>
              <a:t>DEL TRABAJO</a:t>
            </a:r>
            <a:endParaRPr lang="es-AR" b="1" dirty="0">
              <a:solidFill>
                <a:srgbClr val="102E55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F54D196-FD84-7DD8-6F85-CE7DD60EFF29}"/>
              </a:ext>
            </a:extLst>
          </p:cNvPr>
          <p:cNvSpPr txBox="1"/>
          <p:nvPr/>
        </p:nvSpPr>
        <p:spPr>
          <a:xfrm>
            <a:off x="207818" y="3429000"/>
            <a:ext cx="525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6F6F6F"/>
                </a:solidFill>
              </a:rPr>
              <a:t>AUTORES/UNIVERSIDAD</a:t>
            </a:r>
          </a:p>
        </p:txBody>
      </p:sp>
    </p:spTree>
    <p:extLst>
      <p:ext uri="{BB962C8B-B14F-4D97-AF65-F5344CB8AC3E}">
        <p14:creationId xmlns:p14="http://schemas.microsoft.com/office/powerpoint/2010/main" val="29711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F2248F-F0E2-CB0E-200E-3E9E7D42A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6491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s-AR" dirty="0"/>
              <a:t>Título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524000" y="1454046"/>
            <a:ext cx="9144000" cy="674557"/>
          </a:xfrm>
        </p:spPr>
        <p:txBody>
          <a:bodyPr/>
          <a:lstStyle/>
          <a:p>
            <a:r>
              <a:rPr lang="es-AR" dirty="0" smtClean="0"/>
              <a:t>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12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</Words>
  <Application>Microsoft Office PowerPoint</Application>
  <PresentationFormat>Personalizado</PresentationFormat>
  <Paragraphs>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Título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Leandro Rodriguez</dc:creator>
  <cp:lastModifiedBy>Florencia Ara</cp:lastModifiedBy>
  <cp:revision>7</cp:revision>
  <dcterms:created xsi:type="dcterms:W3CDTF">2022-08-29T01:03:53Z</dcterms:created>
  <dcterms:modified xsi:type="dcterms:W3CDTF">2023-04-12T14:14:51Z</dcterms:modified>
</cp:coreProperties>
</file>